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58" r:id="rId5"/>
    <p:sldId id="259" r:id="rId6"/>
    <p:sldId id="260" r:id="rId7"/>
    <p:sldId id="261"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6"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60AF8D-1FF7-4508-8D21-1AD17F4A7EEF}" type="datetimeFigureOut">
              <a:rPr lang="en-US" smtClean="0"/>
              <a:pPr/>
              <a:t>4/11/2012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B7D0AD-0C87-4215-AC29-BA27643789C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60AF8D-1FF7-4508-8D21-1AD17F4A7EEF}" type="datetimeFigureOut">
              <a:rPr lang="en-US" smtClean="0"/>
              <a:pPr/>
              <a:t>4/11/2012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B7D0AD-0C87-4215-AC29-BA27643789C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60AF8D-1FF7-4508-8D21-1AD17F4A7EEF}" type="datetimeFigureOut">
              <a:rPr lang="en-US" smtClean="0"/>
              <a:pPr/>
              <a:t>4/11/2012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B7D0AD-0C87-4215-AC29-BA27643789C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60AF8D-1FF7-4508-8D21-1AD17F4A7EEF}" type="datetimeFigureOut">
              <a:rPr lang="en-US" smtClean="0"/>
              <a:pPr/>
              <a:t>4/11/2012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B7D0AD-0C87-4215-AC29-BA27643789C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60AF8D-1FF7-4508-8D21-1AD17F4A7EEF}" type="datetimeFigureOut">
              <a:rPr lang="en-US" smtClean="0"/>
              <a:pPr/>
              <a:t>4/11/2012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B7D0AD-0C87-4215-AC29-BA27643789C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60AF8D-1FF7-4508-8D21-1AD17F4A7EEF}" type="datetimeFigureOut">
              <a:rPr lang="en-US" smtClean="0"/>
              <a:pPr/>
              <a:t>4/11/2012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FB7D0AD-0C87-4215-AC29-BA27643789C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60AF8D-1FF7-4508-8D21-1AD17F4A7EEF}" type="datetimeFigureOut">
              <a:rPr lang="en-US" smtClean="0"/>
              <a:pPr/>
              <a:t>4/11/2012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FB7D0AD-0C87-4215-AC29-BA27643789C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60AF8D-1FF7-4508-8D21-1AD17F4A7EEF}" type="datetimeFigureOut">
              <a:rPr lang="en-US" smtClean="0"/>
              <a:pPr/>
              <a:t>4/11/2012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FB7D0AD-0C87-4215-AC29-BA27643789C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60AF8D-1FF7-4508-8D21-1AD17F4A7EEF}" type="datetimeFigureOut">
              <a:rPr lang="en-US" smtClean="0"/>
              <a:pPr/>
              <a:t>4/11/2012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FB7D0AD-0C87-4215-AC29-BA27643789C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60AF8D-1FF7-4508-8D21-1AD17F4A7EEF}" type="datetimeFigureOut">
              <a:rPr lang="en-US" smtClean="0"/>
              <a:pPr/>
              <a:t>4/11/2012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FB7D0AD-0C87-4215-AC29-BA27643789C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60AF8D-1FF7-4508-8D21-1AD17F4A7EEF}" type="datetimeFigureOut">
              <a:rPr lang="en-US" smtClean="0"/>
              <a:pPr/>
              <a:t>4/11/2012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FB7D0AD-0C87-4215-AC29-BA27643789C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60AF8D-1FF7-4508-8D21-1AD17F4A7EEF}" type="datetimeFigureOut">
              <a:rPr lang="en-US" smtClean="0"/>
              <a:pPr/>
              <a:t>4/11/2012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B7D0AD-0C87-4215-AC29-BA27643789C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hyperlink" Target="http://www.fanpop.com/spots/wallpapers/images/327581/title/cool-background-fanart" TargetMode="External"/><Relationship Id="rId13" Type="http://schemas.openxmlformats.org/officeDocument/2006/relationships/hyperlink" Target="http://thewebshoppe.net/awesome-backgrounds/" TargetMode="External"/><Relationship Id="rId3" Type="http://schemas.openxmlformats.org/officeDocument/2006/relationships/hyperlink" Target="http://cooltext.com/Logo-Design-Animated-Alien-Glow" TargetMode="External"/><Relationship Id="rId7" Type="http://schemas.openxmlformats.org/officeDocument/2006/relationships/hyperlink" Target="http://cooltext.com/Logo-Design-Alien-Glow" TargetMode="External"/><Relationship Id="rId12" Type="http://schemas.openxmlformats.org/officeDocument/2006/relationships/hyperlink" Target="http://cooltext.com/Logo-Design-Glowing-Steel" TargetMode="External"/><Relationship Id="rId2" Type="http://schemas.openxmlformats.org/officeDocument/2006/relationships/hyperlink" Target="http://cooltext.com/Logo-Design-Glowing-Hot" TargetMode="External"/><Relationship Id="rId1" Type="http://schemas.openxmlformats.org/officeDocument/2006/relationships/slideLayout" Target="../slideLayouts/slideLayout2.xml"/><Relationship Id="rId6" Type="http://schemas.openxmlformats.org/officeDocument/2006/relationships/hyperlink" Target="http://cooltext.com/Logo-Design?LogoID=662139342&amp;Gradient1=Frost+Blue+05" TargetMode="External"/><Relationship Id="rId11" Type="http://schemas.openxmlformats.org/officeDocument/2006/relationships/hyperlink" Target="http://www.lackgrounds.com/photo/light-backgrounds20/" TargetMode="External"/><Relationship Id="rId5" Type="http://schemas.openxmlformats.org/officeDocument/2006/relationships/hyperlink" Target="http://www.newtutorials.com/cool-background-in-photoshop-tutorial.htm" TargetMode="External"/><Relationship Id="rId10" Type="http://schemas.openxmlformats.org/officeDocument/2006/relationships/hyperlink" Target="http://cooltext.com/Logo-Design-Neon" TargetMode="External"/><Relationship Id="rId4" Type="http://schemas.openxmlformats.org/officeDocument/2006/relationships/hyperlink" Target="http://cooltext.com/Logo-Design-Nova" TargetMode="External"/><Relationship Id="rId9" Type="http://schemas.openxmlformats.org/officeDocument/2006/relationships/hyperlink" Target="http://tangledwing.wordpress.com/2008/10/02/static-electricity-wallpaper-electricity-from-trees-google-has-big-energy-plans/"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04800"/>
            <a:ext cx="7772400" cy="1470025"/>
          </a:xfrm>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descr="By Jeremy Slaven and Austin Hart Cooltext.gif"/>
          <p:cNvPicPr>
            <a:picLocks noChangeAspect="1"/>
          </p:cNvPicPr>
          <p:nvPr/>
        </p:nvPicPr>
        <p:blipFill>
          <a:blip r:embed="rId2" cstate="print"/>
          <a:stretch>
            <a:fillRect/>
          </a:stretch>
        </p:blipFill>
        <p:spPr>
          <a:xfrm>
            <a:off x="0" y="1600200"/>
            <a:ext cx="9144000" cy="5257800"/>
          </a:xfrm>
          <a:prstGeom prst="rect">
            <a:avLst/>
          </a:prstGeom>
        </p:spPr>
      </p:pic>
      <p:pic>
        <p:nvPicPr>
          <p:cNvPr id="5" name="Picture 4" descr="Geothermal Energy Cooltext.gif"/>
          <p:cNvPicPr>
            <a:picLocks noChangeAspect="1"/>
          </p:cNvPicPr>
          <p:nvPr/>
        </p:nvPicPr>
        <p:blipFill>
          <a:blip r:embed="rId3" cstate="print"/>
          <a:stretch>
            <a:fillRect/>
          </a:stretch>
        </p:blipFill>
        <p:spPr>
          <a:xfrm>
            <a:off x="0" y="4019"/>
            <a:ext cx="9144000" cy="182478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381000" y="3124200"/>
            <a:ext cx="8229600" cy="1143000"/>
          </a:xfrm>
        </p:spPr>
        <p:txBody>
          <a:bodyPr>
            <a:normAutofit fontScale="90000"/>
          </a:bodyPr>
          <a:lstStyle/>
          <a:p>
            <a:r>
              <a:rPr lang="en-US" dirty="0" smtClean="0"/>
              <a:t/>
            </a:r>
            <a:br>
              <a:rPr lang="en-US" dirty="0" smtClean="0"/>
            </a:br>
            <a:endParaRPr lang="en-US" dirty="0"/>
          </a:p>
        </p:txBody>
      </p:sp>
      <p:sp>
        <p:nvSpPr>
          <p:cNvPr id="2" name="Content Placeholder 1"/>
          <p:cNvSpPr>
            <a:spLocks noGrp="1"/>
          </p:cNvSpPr>
          <p:nvPr>
            <p:ph idx="1"/>
          </p:nvPr>
        </p:nvSpPr>
        <p:spPr>
          <a:xfrm>
            <a:off x="457200" y="1828800"/>
            <a:ext cx="8229600" cy="4525963"/>
          </a:xfrm>
        </p:spPr>
        <p:txBody>
          <a:bodyPr>
            <a:normAutofit fontScale="25000" lnSpcReduction="20000"/>
          </a:bodyPr>
          <a:lstStyle/>
          <a:p>
            <a:endParaRPr lang="en-US" dirty="0" smtClean="0"/>
          </a:p>
          <a:p>
            <a:endParaRPr lang="en-US" dirty="0"/>
          </a:p>
          <a:p>
            <a:endParaRPr lang="en-US" dirty="0" smtClean="0"/>
          </a:p>
          <a:p>
            <a:pPr marL="0" indent="0">
              <a:buNone/>
            </a:pPr>
            <a:r>
              <a:rPr lang="en-US" sz="7200" dirty="0" smtClean="0">
                <a:solidFill>
                  <a:schemeClr val="bg1"/>
                </a:solidFill>
              </a:rPr>
              <a:t>Advantages</a:t>
            </a:r>
            <a:endParaRPr lang="en-US" sz="7200" dirty="0">
              <a:solidFill>
                <a:schemeClr val="bg1"/>
              </a:solidFill>
            </a:endParaRPr>
          </a:p>
          <a:p>
            <a:pPr marL="0" indent="0">
              <a:buNone/>
            </a:pPr>
            <a:r>
              <a:rPr lang="en-US" sz="7200" dirty="0">
                <a:solidFill>
                  <a:schemeClr val="bg1"/>
                </a:solidFill>
              </a:rPr>
              <a:t>•	Virtually unlimited</a:t>
            </a:r>
          </a:p>
          <a:p>
            <a:pPr marL="0" indent="0">
              <a:buNone/>
            </a:pPr>
            <a:r>
              <a:rPr lang="en-US" sz="7200" dirty="0">
                <a:solidFill>
                  <a:schemeClr val="bg1"/>
                </a:solidFill>
              </a:rPr>
              <a:t>•	Availability will continue to increase</a:t>
            </a:r>
          </a:p>
          <a:p>
            <a:pPr marL="0" indent="0">
              <a:buNone/>
            </a:pPr>
            <a:r>
              <a:rPr lang="en-US" sz="7200" dirty="0">
                <a:solidFill>
                  <a:schemeClr val="bg1"/>
                </a:solidFill>
              </a:rPr>
              <a:t>•	Cleaner energy source than fossil fuels</a:t>
            </a:r>
          </a:p>
          <a:p>
            <a:pPr marL="0" indent="0">
              <a:buNone/>
            </a:pPr>
            <a:r>
              <a:rPr lang="en-US" sz="7200" dirty="0">
                <a:solidFill>
                  <a:schemeClr val="bg1"/>
                </a:solidFill>
              </a:rPr>
              <a:t>•	Base-load energy source</a:t>
            </a:r>
          </a:p>
          <a:p>
            <a:pPr marL="0" indent="0">
              <a:buNone/>
            </a:pPr>
            <a:r>
              <a:rPr lang="en-US" sz="7200" dirty="0" smtClean="0">
                <a:solidFill>
                  <a:schemeClr val="bg1"/>
                </a:solidFill>
              </a:rPr>
              <a:t>•</a:t>
            </a:r>
            <a:r>
              <a:rPr lang="en-US" sz="7200" dirty="0">
                <a:solidFill>
                  <a:schemeClr val="bg1"/>
                </a:solidFill>
              </a:rPr>
              <a:t>	Safer to develop and use than fossil fuels</a:t>
            </a:r>
          </a:p>
          <a:p>
            <a:pPr marL="0" indent="0">
              <a:buNone/>
            </a:pPr>
            <a:r>
              <a:rPr lang="en-US" sz="7200" dirty="0" smtClean="0">
                <a:solidFill>
                  <a:schemeClr val="bg1"/>
                </a:solidFill>
              </a:rPr>
              <a:t>•</a:t>
            </a:r>
            <a:r>
              <a:rPr lang="en-US" sz="7200" dirty="0">
                <a:solidFill>
                  <a:schemeClr val="bg1"/>
                </a:solidFill>
              </a:rPr>
              <a:t>	Conserves fossil fuels, still required in some applications</a:t>
            </a:r>
          </a:p>
          <a:p>
            <a:pPr marL="0" indent="0">
              <a:buNone/>
            </a:pPr>
            <a:r>
              <a:rPr lang="en-US" sz="7200" dirty="0">
                <a:solidFill>
                  <a:schemeClr val="bg1"/>
                </a:solidFill>
              </a:rPr>
              <a:t>•	Contributes to diversity of energy sources</a:t>
            </a:r>
          </a:p>
          <a:p>
            <a:pPr marL="0" indent="0">
              <a:buNone/>
            </a:pPr>
            <a:r>
              <a:rPr lang="en-US" sz="7200" dirty="0">
                <a:solidFill>
                  <a:schemeClr val="bg1"/>
                </a:solidFill>
              </a:rPr>
              <a:t>•	Independent of weather</a:t>
            </a:r>
          </a:p>
          <a:p>
            <a:pPr marL="0" indent="0">
              <a:buNone/>
            </a:pPr>
            <a:r>
              <a:rPr lang="en-US" sz="7200" dirty="0">
                <a:solidFill>
                  <a:schemeClr val="bg1"/>
                </a:solidFill>
              </a:rPr>
              <a:t>Disadvantages</a:t>
            </a:r>
          </a:p>
          <a:p>
            <a:pPr marL="0" indent="0">
              <a:buNone/>
            </a:pPr>
            <a:r>
              <a:rPr lang="en-US" sz="7200" dirty="0">
                <a:solidFill>
                  <a:schemeClr val="bg1"/>
                </a:solidFill>
              </a:rPr>
              <a:t>•	Not universally available</a:t>
            </a:r>
          </a:p>
          <a:p>
            <a:pPr marL="0" indent="0">
              <a:buNone/>
            </a:pPr>
            <a:r>
              <a:rPr lang="en-US" sz="7200" dirty="0">
                <a:solidFill>
                  <a:schemeClr val="bg1"/>
                </a:solidFill>
              </a:rPr>
              <a:t>•	Emissions-  0-88 lbs. of CO2 per megawatt-hour </a:t>
            </a:r>
          </a:p>
          <a:p>
            <a:pPr marL="0" indent="0">
              <a:buNone/>
            </a:pPr>
            <a:r>
              <a:rPr lang="en-US" sz="7200" dirty="0">
                <a:solidFill>
                  <a:schemeClr val="bg1"/>
                </a:solidFill>
              </a:rPr>
              <a:t>•	Geological instability- Basel, Switzerland operation suspended (</a:t>
            </a:r>
            <a:r>
              <a:rPr lang="en-US" sz="7200" dirty="0" smtClean="0">
                <a:solidFill>
                  <a:schemeClr val="bg1"/>
                </a:solidFill>
              </a:rPr>
              <a:t>10,000 	seismic </a:t>
            </a:r>
            <a:r>
              <a:rPr lang="en-US" sz="7200" dirty="0">
                <a:solidFill>
                  <a:schemeClr val="bg1"/>
                </a:solidFill>
              </a:rPr>
              <a:t>events = 6 days)</a:t>
            </a:r>
          </a:p>
          <a:p>
            <a:pPr marL="0" indent="0">
              <a:buNone/>
            </a:pPr>
            <a:r>
              <a:rPr lang="en-US" sz="7200" dirty="0">
                <a:solidFill>
                  <a:schemeClr val="bg1"/>
                </a:solidFill>
              </a:rPr>
              <a:t>•	20% failure rate- with significant harm to the environment</a:t>
            </a:r>
          </a:p>
          <a:p>
            <a:pPr marL="0" indent="0">
              <a:buNone/>
            </a:pPr>
            <a:r>
              <a:rPr lang="en-US" sz="7200" dirty="0">
                <a:solidFill>
                  <a:schemeClr val="bg1"/>
                </a:solidFill>
              </a:rPr>
              <a:t>•	High cost for drilling and exploration along with corrosion maintenance and can out-weigh benefit </a:t>
            </a:r>
          </a:p>
        </p:txBody>
      </p:sp>
      <p:pic>
        <p:nvPicPr>
          <p:cNvPr id="7" name="PreviewImage" descr="Rendered Imag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0"/>
            <a:ext cx="8382000" cy="2314575"/>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pic>
        <p:nvPicPr>
          <p:cNvPr id="7" name="PreviewImage" descr="Rendered Image"/>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9493" y="33670"/>
            <a:ext cx="9144000" cy="1905000"/>
          </a:xfrm>
          <a:prstGeom prst="rect">
            <a:avLst/>
          </a:prstGeom>
          <a:noFill/>
          <a:ln>
            <a:noFill/>
          </a:ln>
        </p:spPr>
      </p:pic>
      <p:sp>
        <p:nvSpPr>
          <p:cNvPr id="3" name="Rectangle 2"/>
          <p:cNvSpPr/>
          <p:nvPr/>
        </p:nvSpPr>
        <p:spPr>
          <a:xfrm>
            <a:off x="297712" y="1752600"/>
            <a:ext cx="8458200" cy="4832092"/>
          </a:xfrm>
          <a:prstGeom prst="rect">
            <a:avLst/>
          </a:prstGeom>
        </p:spPr>
        <p:txBody>
          <a:bodyPr wrap="square">
            <a:spAutoFit/>
          </a:bodyPr>
          <a:lstStyle/>
          <a:p>
            <a:r>
              <a:rPr lang="en-US" dirty="0" smtClean="0">
                <a:solidFill>
                  <a:schemeClr val="bg1"/>
                </a:solidFill>
              </a:rPr>
              <a:t>	</a:t>
            </a:r>
            <a:r>
              <a:rPr lang="en-US" sz="2800" dirty="0" smtClean="0">
                <a:solidFill>
                  <a:schemeClr val="bg1"/>
                </a:solidFill>
              </a:rPr>
              <a:t>Geothermal </a:t>
            </a:r>
            <a:r>
              <a:rPr lang="en-US" sz="2800" dirty="0">
                <a:solidFill>
                  <a:schemeClr val="bg1"/>
                </a:solidFill>
              </a:rPr>
              <a:t>energy can be used for heating and cooling. For example, it heats green houses, district heating, fisheries, mineral recovery, and industrial process heating. In Reykjavík, Iceland, spent water from the district heating system is piped below pavement and sidewalks to melt snow. Where natural hot springs or geysers are available, the heated water can be piped directly into radiators. Heat pumps for home heating are the fastest-growing means of exploiting geothermal energy, with a global annual growth rate of 30 percent in energy production.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Autofit/>
          </a:bodyPr>
          <a:lstStyle/>
          <a:p>
            <a:pPr marL="0" indent="0">
              <a:buNone/>
            </a:pPr>
            <a:r>
              <a:rPr lang="en-US" sz="1800" dirty="0" smtClean="0">
                <a:solidFill>
                  <a:schemeClr val="bg1"/>
                </a:solidFill>
              </a:rPr>
              <a:t>	Hot </a:t>
            </a:r>
            <a:r>
              <a:rPr lang="en-US" sz="1800" dirty="0">
                <a:solidFill>
                  <a:schemeClr val="bg1"/>
                </a:solidFill>
              </a:rPr>
              <a:t>springs have been used for bathing at least since paleolithic times. The oldest known spa is a stone pool on China’s Lisan mountain built in the Qin dynasty in the 3rd century BC, at the same site where the Huaqing Chi palace was later built. In the first century AD, Romans conquered Aquae Sulis, now Bath, Somerset, England, and used the hot springs there to feed public baths and under floor heating. The admission fees for these baths probably represent the first commercial use of geothermal power. The world's oldest geothermal district heating system in Chaudes-Aigues, France, has been operating since the 14th century. The earliest industrial exploitation began in 1827 with the use of geyser steam to extract boric acid from volcanic mud in Larderello, Italy.</a:t>
            </a:r>
          </a:p>
          <a:p>
            <a:pPr marL="0" indent="0">
              <a:buNone/>
            </a:pPr>
            <a:r>
              <a:rPr lang="en-US" sz="1800" dirty="0" smtClean="0">
                <a:solidFill>
                  <a:schemeClr val="bg1"/>
                </a:solidFill>
              </a:rPr>
              <a:t>	In </a:t>
            </a:r>
            <a:r>
              <a:rPr lang="en-US" sz="1800" dirty="0">
                <a:solidFill>
                  <a:schemeClr val="bg1"/>
                </a:solidFill>
              </a:rPr>
              <a:t>1892, America's first district heating system in Boise, Idaho was powered directly by geothermal energy, and was copied in Klamath Falls, Oregon in 1900. A deep geothermal well was used to heat greenhouses in Boise in 1926, and geysers were used to heat greenhouses in Iceland and Tuscany at about the same time. Charlie Lieb developed the first down hole heat exchanger in 1930 to heat his house. Steam and hot water from geysers began heating homes in Iceland starting in 1943.</a:t>
            </a:r>
          </a:p>
          <a:p>
            <a:endParaRPr lang="en-US" sz="800" dirty="0"/>
          </a:p>
        </p:txBody>
      </p:sp>
      <p:pic>
        <p:nvPicPr>
          <p:cNvPr id="6" name="PreviewImage" descr="Rendered Imag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000" y="152400"/>
            <a:ext cx="7010400" cy="1676399"/>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solidFill>
                  <a:schemeClr val="bg1"/>
                </a:solidFill>
              </a:rPr>
              <a:t>	</a:t>
            </a:r>
            <a:r>
              <a:rPr lang="en-US" dirty="0" smtClean="0">
                <a:solidFill>
                  <a:srgbClr val="FFFF00"/>
                </a:solidFill>
              </a:rPr>
              <a:t>Super-heated </a:t>
            </a:r>
            <a:r>
              <a:rPr lang="en-US" dirty="0">
                <a:solidFill>
                  <a:srgbClr val="FFFF00"/>
                </a:solidFill>
              </a:rPr>
              <a:t>water in pressurized form from underground is piped to a geothermal generating station. Once the water is released from the pressure, it turns to steam. The steam then turns a turbine which is hooked up to a big generator. Then in the generator there is a magnet that goes around a big coil of wire that creates friction and then the generator produces electricity.</a:t>
            </a:r>
            <a:endParaRPr lang="en-US" dirty="0">
              <a:solidFill>
                <a:srgbClr val="FFFF00"/>
              </a:solidFill>
            </a:endParaRPr>
          </a:p>
        </p:txBody>
      </p:sp>
      <p:pic>
        <p:nvPicPr>
          <p:cNvPr id="6" name="PreviewImage" descr="Rendered Imag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326952"/>
            <a:ext cx="8382000" cy="1752602"/>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US" dirty="0"/>
          </a:p>
        </p:txBody>
      </p:sp>
      <p:pic>
        <p:nvPicPr>
          <p:cNvPr id="6" name="PreviewImage" descr="Rendered Image"/>
          <p:cNvPicPr/>
          <p:nvPr/>
        </p:nvPicPr>
        <p:blipFill>
          <a:blip r:embed="rId3">
            <a:extLst>
              <a:ext uri="{28A0092B-C50C-407E-A947-70E740481C1C}">
                <a14:useLocalDpi xmlns:a14="http://schemas.microsoft.com/office/drawing/2010/main" val="0"/>
              </a:ext>
            </a:extLst>
          </a:blip>
          <a:srcRect/>
          <a:stretch>
            <a:fillRect/>
          </a:stretch>
        </p:blipFill>
        <p:spPr bwMode="auto">
          <a:xfrm>
            <a:off x="152400" y="59852"/>
            <a:ext cx="8991600" cy="1616548"/>
          </a:xfrm>
          <a:prstGeom prst="rect">
            <a:avLst/>
          </a:prstGeom>
          <a:noFill/>
          <a:ln>
            <a:noFill/>
          </a:ln>
        </p:spPr>
      </p:pic>
      <p:pic>
        <p:nvPicPr>
          <p:cNvPr id="1026"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304800" y="1676401"/>
            <a:ext cx="35814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3265" y="1646274"/>
            <a:ext cx="4114800" cy="2468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33600" y="4343400"/>
            <a:ext cx="4517065"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a:xfrm>
            <a:off x="457200" y="1524000"/>
            <a:ext cx="8229600" cy="5181600"/>
          </a:xfrm>
        </p:spPr>
        <p:txBody>
          <a:bodyPr>
            <a:normAutofit fontScale="70000" lnSpcReduction="20000"/>
          </a:bodyPr>
          <a:lstStyle/>
          <a:p>
            <a:r>
              <a:rPr lang="en-US" dirty="0" smtClean="0">
                <a:hlinkClick r:id="rId2"/>
              </a:rPr>
              <a:t>http://cooltext.com/Logo-Design-Glowing-Hot</a:t>
            </a:r>
            <a:r>
              <a:rPr lang="en-US" dirty="0" smtClean="0"/>
              <a:t> </a:t>
            </a:r>
          </a:p>
          <a:p>
            <a:r>
              <a:rPr lang="en-US" dirty="0" smtClean="0">
                <a:hlinkClick r:id="rId3"/>
              </a:rPr>
              <a:t>http://cooltext.com/Logo-Design-Animated-Alien-Glow</a:t>
            </a:r>
            <a:r>
              <a:rPr lang="en-US" dirty="0" smtClean="0"/>
              <a:t> </a:t>
            </a:r>
          </a:p>
          <a:p>
            <a:r>
              <a:rPr lang="en-US" dirty="0" smtClean="0">
                <a:hlinkClick r:id="rId4"/>
              </a:rPr>
              <a:t>http://cooltext.com/Logo-Design-Nova</a:t>
            </a:r>
            <a:r>
              <a:rPr lang="en-US" dirty="0" smtClean="0"/>
              <a:t> </a:t>
            </a:r>
          </a:p>
          <a:p>
            <a:r>
              <a:rPr lang="en-US" dirty="0">
                <a:hlinkClick r:id="rId5"/>
              </a:rPr>
              <a:t>http://</a:t>
            </a:r>
            <a:r>
              <a:rPr lang="en-US" dirty="0" smtClean="0">
                <a:hlinkClick r:id="rId5"/>
              </a:rPr>
              <a:t>www.newtutorials.com/cool-background-in-photoshop-tutorial.htm</a:t>
            </a:r>
            <a:r>
              <a:rPr lang="en-US" dirty="0" smtClean="0"/>
              <a:t> </a:t>
            </a:r>
          </a:p>
          <a:p>
            <a:r>
              <a:rPr lang="en-US" dirty="0">
                <a:hlinkClick r:id="rId6"/>
              </a:rPr>
              <a:t>http://</a:t>
            </a:r>
            <a:r>
              <a:rPr lang="en-US" dirty="0" smtClean="0">
                <a:hlinkClick r:id="rId6"/>
              </a:rPr>
              <a:t>cooltext.com/Logo-Design?LogoID=662139342&amp;Gradient1=Frost+Blue+05</a:t>
            </a:r>
            <a:r>
              <a:rPr lang="en-US" dirty="0"/>
              <a:t> </a:t>
            </a:r>
            <a:endParaRPr lang="en-US" dirty="0" smtClean="0"/>
          </a:p>
          <a:p>
            <a:r>
              <a:rPr lang="en-US" dirty="0" smtClean="0">
                <a:hlinkClick r:id="rId7"/>
              </a:rPr>
              <a:t>http</a:t>
            </a:r>
            <a:r>
              <a:rPr lang="en-US" dirty="0">
                <a:hlinkClick r:id="rId7"/>
              </a:rPr>
              <a:t>://</a:t>
            </a:r>
            <a:r>
              <a:rPr lang="en-US" dirty="0" smtClean="0">
                <a:hlinkClick r:id="rId7"/>
              </a:rPr>
              <a:t>cooltext.com/Logo-Design-Alien-Glow</a:t>
            </a:r>
            <a:r>
              <a:rPr lang="en-US" dirty="0" smtClean="0"/>
              <a:t> </a:t>
            </a:r>
          </a:p>
          <a:p>
            <a:r>
              <a:rPr lang="en-US" dirty="0">
                <a:hlinkClick r:id="rId8"/>
              </a:rPr>
              <a:t>http://</a:t>
            </a:r>
            <a:r>
              <a:rPr lang="en-US" dirty="0" smtClean="0">
                <a:hlinkClick r:id="rId8"/>
              </a:rPr>
              <a:t>www.fanpop.com/spots/wallpapers/images/327581/title/cool-background-fanart</a:t>
            </a:r>
            <a:r>
              <a:rPr lang="en-US" dirty="0" smtClean="0"/>
              <a:t> </a:t>
            </a:r>
          </a:p>
          <a:p>
            <a:r>
              <a:rPr lang="en-US" dirty="0">
                <a:hlinkClick r:id="rId9"/>
              </a:rPr>
              <a:t>http://tangledwing.wordpress.com/2008/10/02/static-electricity-wallpaper-electricity-from-trees-google-has-big-energy-plans</a:t>
            </a:r>
            <a:r>
              <a:rPr lang="en-US" dirty="0" smtClean="0">
                <a:hlinkClick r:id="rId9"/>
              </a:rPr>
              <a:t>/</a:t>
            </a:r>
            <a:r>
              <a:rPr lang="en-US" dirty="0" smtClean="0"/>
              <a:t> </a:t>
            </a:r>
          </a:p>
          <a:p>
            <a:r>
              <a:rPr lang="en-US" dirty="0">
                <a:hlinkClick r:id="rId10"/>
              </a:rPr>
              <a:t>http://</a:t>
            </a:r>
            <a:r>
              <a:rPr lang="en-US" dirty="0" smtClean="0">
                <a:hlinkClick r:id="rId10"/>
              </a:rPr>
              <a:t>cooltext.com/Logo-Design-Neon</a:t>
            </a:r>
            <a:endParaRPr lang="en-US" dirty="0" smtClean="0"/>
          </a:p>
          <a:p>
            <a:r>
              <a:rPr lang="en-US" dirty="0" smtClean="0">
                <a:hlinkClick r:id="rId11"/>
              </a:rPr>
              <a:t>http://www.lackgrounds.com/photo/light-backgrounds20/</a:t>
            </a:r>
            <a:r>
              <a:rPr lang="en-US" dirty="0" smtClean="0"/>
              <a:t> </a:t>
            </a:r>
          </a:p>
          <a:p>
            <a:r>
              <a:rPr lang="en-US" dirty="0">
                <a:hlinkClick r:id="rId12"/>
              </a:rPr>
              <a:t>http://</a:t>
            </a:r>
            <a:r>
              <a:rPr lang="en-US" dirty="0" smtClean="0">
                <a:hlinkClick r:id="rId12"/>
              </a:rPr>
              <a:t>cooltext.com/Logo-Design-Glowing-Steel</a:t>
            </a:r>
            <a:endParaRPr lang="en-US" dirty="0" smtClean="0"/>
          </a:p>
          <a:p>
            <a:r>
              <a:rPr lang="en-US" dirty="0">
                <a:hlinkClick r:id="rId13"/>
              </a:rPr>
              <a:t>http://thewebshoppe.net/awesome-backgrounds</a:t>
            </a:r>
            <a:r>
              <a:rPr lang="en-US" dirty="0" smtClean="0">
                <a:hlinkClick r:id="rId13"/>
              </a:rPr>
              <a:t>/</a:t>
            </a:r>
            <a:r>
              <a:rPr lang="en-US" dirty="0" smtClean="0"/>
              <a:t>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sym typeface="Wingdings" pitchFamily="2" charset="2"/>
              </a:rPr>
              <a:t></a:t>
            </a:r>
            <a:r>
              <a:rPr lang="en-US" dirty="0" smtClean="0">
                <a:solidFill>
                  <a:srgbClr val="FF0000"/>
                </a:solidFill>
              </a:rPr>
              <a:t>Thanks for Watching</a:t>
            </a:r>
            <a:r>
              <a:rPr lang="en-US" dirty="0" smtClean="0">
                <a:solidFill>
                  <a:srgbClr val="FF0000"/>
                </a:solidFill>
                <a:sym typeface="Wingdings" pitchFamily="2" charset="2"/>
              </a:rPr>
              <a:t></a:t>
            </a:r>
            <a:endParaRPr lang="en-US" dirty="0">
              <a:solidFill>
                <a:srgbClr val="FF0000"/>
              </a:solidFill>
            </a:endParaRPr>
          </a:p>
        </p:txBody>
      </p:sp>
    </p:spTree>
    <p:extLst>
      <p:ext uri="{BB962C8B-B14F-4D97-AF65-F5344CB8AC3E}">
        <p14:creationId xmlns:p14="http://schemas.microsoft.com/office/powerpoint/2010/main" val="27307770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TotalTime>
  <Words>47</Words>
  <Application>Microsoft Office PowerPoint</Application>
  <PresentationFormat>On-screen Show (4:3)</PresentationFormat>
  <Paragraphs>37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 </vt:lpstr>
      <vt:lpstr>PowerPoint Presentation</vt:lpstr>
      <vt:lpstr>PowerPoint Presentation</vt:lpstr>
      <vt:lpstr>PowerPoint Presentation</vt:lpstr>
      <vt:lpstr>PowerPoint Presentation</vt:lpstr>
      <vt:lpstr>Citations</vt:lpstr>
      <vt:lpstr>Thanks for Watching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Owner</dc:creator>
  <cp:lastModifiedBy>Austin Hart</cp:lastModifiedBy>
  <cp:revision>17</cp:revision>
  <dcterms:created xsi:type="dcterms:W3CDTF">2012-04-03T18:40:25Z</dcterms:created>
  <dcterms:modified xsi:type="dcterms:W3CDTF">2012-04-11T17:39:47Z</dcterms:modified>
</cp:coreProperties>
</file>